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786455D9-6DF0-4216-8BAA-021F564FD7F1}">
          <p14:sldIdLst>
            <p14:sldId id="256"/>
          </p14:sldIdLst>
        </p14:section>
        <p14:section name="Раздел без заголовка" id="{0AD8F332-5AA4-4F0E-8D78-7C9465E49A08}">
          <p14:sldIdLst>
            <p14:sldId id="257"/>
            <p14:sldId id="258"/>
            <p14:sldId id="259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F86945C-5C62-4260-B41C-EBBBD24B0363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FB30D8-77CC-4075-8554-6190C3CCDE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15" Type="http://schemas.microsoft.com/office/2007/relationships/hdphoto" Target="../media/hdphoto8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692696"/>
            <a:ext cx="4750296" cy="147002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Мастер класс </a:t>
            </a:r>
            <a:br>
              <a:rPr lang="ru-RU" sz="2800" dirty="0" smtClean="0"/>
            </a:br>
            <a:r>
              <a:rPr lang="ru-RU" sz="2800" dirty="0" smtClean="0"/>
              <a:t>по </a:t>
            </a:r>
            <a:r>
              <a:rPr lang="ru-RU" sz="2800" dirty="0"/>
              <a:t>нетрадиционному </a:t>
            </a:r>
            <a:r>
              <a:rPr lang="ru-RU" sz="2800" dirty="0" smtClean="0"/>
              <a:t>рисованию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3886200"/>
            <a:ext cx="7344816" cy="227910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Презентацию подготовила </a:t>
            </a:r>
          </a:p>
          <a:p>
            <a:pPr algn="ctr"/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/>
              <a:t>Воспитатель </a:t>
            </a:r>
            <a:r>
              <a:rPr lang="ru-RU" sz="2800" dirty="0" err="1" smtClean="0"/>
              <a:t>Черепнёва</a:t>
            </a:r>
            <a:r>
              <a:rPr lang="ru-RU" sz="2800" dirty="0" smtClean="0"/>
              <a:t> С.М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2420888"/>
            <a:ext cx="56166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 </a:t>
            </a:r>
            <a:r>
              <a:rPr lang="ru-RU" sz="6600" b="1" dirty="0" smtClean="0"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«Листопад»</a:t>
            </a:r>
            <a:endParaRPr lang="ru-RU" sz="6600" b="1" dirty="0">
              <a:solidFill>
                <a:srgbClr val="FF00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146" name="Picture 2" descr="https://www.beesona.ru/upload/699/6c72de5bcce732cffb8f5b61de93e0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689273" y="1004689"/>
            <a:ext cx="8037512" cy="60281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8496230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7560840" cy="374441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Нам понадобиться:</a:t>
            </a:r>
            <a:r>
              <a:rPr lang="ru-RU" sz="2000" u="sng" dirty="0" smtClean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2000" u="sng" dirty="0" smtClean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</a:br>
            <a:r>
              <a:rPr lang="ru-RU" sz="2000" u="sng" dirty="0" smtClean="0"/>
              <a:t/>
            </a:r>
            <a:br>
              <a:rPr lang="ru-RU" sz="2000" u="sng" dirty="0" smtClean="0"/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деревьев: березы, клена, дуба, рябины и др. деревьев (разного размера), гуашь (зеленая, желтая, оранжевая, красная, малиновая),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кисти, стаканчик с водой, бумага разного цвета и размера (по желанию).</a:t>
            </a:r>
            <a:endParaRPr lang="ru-RU" sz="1600" b="1" u="sng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73333" y1="86990" x2="73333" y2="86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8442">
            <a:off x="4658144" y="2631082"/>
            <a:ext cx="1157618" cy="218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250" b="100000" l="0" r="98160">
                        <a14:backgroundMark x1="25767" y1="15875" x2="25767" y2="15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99816">
            <a:off x="7311329" y="1871597"/>
            <a:ext cx="982740" cy="160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75046" y1="5833" x2="75046" y2="5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861048"/>
            <a:ext cx="3178845" cy="277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https://www.conquestart.org/wp-content/uploads/2016/07/photodune-3193824-gouache-m-e149811701995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99592" y="3789040"/>
            <a:ext cx="3528392" cy="2346152"/>
          </a:xfrm>
          <a:prstGeom prst="rect">
            <a:avLst/>
          </a:prstGeom>
          <a:noFill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73333" y1="86990" x2="73333" y2="86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8442">
            <a:off x="374176" y="4532142"/>
            <a:ext cx="1157618" cy="218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73333" y1="86990" x2="73333" y2="86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47141">
            <a:off x="641174" y="4972845"/>
            <a:ext cx="1157618" cy="218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250" b="100000" l="0" r="98160">
                        <a14:backgroundMark x1="25767" y1="15875" x2="25767" y2="15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5116">
            <a:off x="377090" y="5114637"/>
            <a:ext cx="982740" cy="160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73333" y1="86990" x2="73333" y2="86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8442">
            <a:off x="4658145" y="2631080"/>
            <a:ext cx="1157618" cy="218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5098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980728"/>
            <a:ext cx="4102224" cy="352839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выберете лист дерева, положите его тыльной стороной вверх, где хорошо видны прожилки листочка. </a:t>
            </a:r>
            <a:b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2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на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него толстой кисточкой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нанесите краску.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effectLst/>
                <a:latin typeface="+mn-lt"/>
              </a:rPr>
              <a:t/>
            </a:r>
            <a:br>
              <a:rPr lang="ru-RU" sz="1400" dirty="0">
                <a:effectLst/>
                <a:latin typeface="+mn-lt"/>
              </a:rPr>
            </a:br>
            <a:r>
              <a:rPr lang="ru-RU" sz="1400" dirty="0">
                <a:effectLst/>
                <a:latin typeface="+mn-lt"/>
              </a:rPr>
              <a:t/>
            </a:r>
            <a:br>
              <a:rPr lang="ru-RU" sz="1400" dirty="0">
                <a:effectLst/>
                <a:latin typeface="+mn-lt"/>
              </a:rPr>
            </a:br>
            <a:r>
              <a:rPr lang="ru-RU" sz="1400" dirty="0" smtClean="0">
                <a:effectLst/>
                <a:latin typeface="+mn-lt"/>
              </a:rPr>
              <a:t/>
            </a:r>
            <a:br>
              <a:rPr lang="ru-RU" sz="1400" dirty="0" smtClean="0">
                <a:effectLst/>
                <a:latin typeface="+mn-lt"/>
              </a:rPr>
            </a:br>
            <a:r>
              <a:rPr lang="ru-RU" sz="1400" dirty="0">
                <a:effectLst/>
                <a:latin typeface="+mn-lt"/>
              </a:rPr>
              <a:t/>
            </a:r>
            <a:br>
              <a:rPr lang="ru-RU" sz="1400" dirty="0">
                <a:effectLst/>
                <a:latin typeface="+mn-lt"/>
              </a:rPr>
            </a:br>
            <a:r>
              <a:rPr lang="ru-RU" sz="1400" dirty="0" smtClean="0">
                <a:effectLst/>
                <a:latin typeface="+mn-lt"/>
              </a:rPr>
              <a:t/>
            </a:r>
            <a:br>
              <a:rPr lang="ru-RU" sz="1400" dirty="0" smtClean="0">
                <a:effectLst/>
                <a:latin typeface="+mn-lt"/>
              </a:rPr>
            </a:br>
            <a:r>
              <a:rPr lang="ru-RU" sz="1400" dirty="0">
                <a:effectLst/>
                <a:latin typeface="+mn-lt"/>
              </a:rPr>
              <a:t/>
            </a:r>
            <a:br>
              <a:rPr lang="ru-RU" sz="1400" dirty="0">
                <a:effectLst/>
                <a:latin typeface="+mn-lt"/>
              </a:rPr>
            </a:br>
            <a:r>
              <a:rPr lang="ru-RU" sz="1400" dirty="0" smtClean="0">
                <a:effectLst/>
                <a:latin typeface="+mn-lt"/>
              </a:rPr>
              <a:t/>
            </a:r>
            <a:br>
              <a:rPr lang="ru-RU" sz="1400" dirty="0" smtClean="0">
                <a:effectLst/>
                <a:latin typeface="+mn-lt"/>
              </a:rPr>
            </a:br>
            <a:r>
              <a:rPr lang="ru-RU" sz="1400" dirty="0" smtClean="0">
                <a:effectLst/>
                <a:latin typeface="+mn-lt"/>
              </a:rPr>
              <a:t> </a:t>
            </a:r>
            <a:endParaRPr lang="ru-RU" sz="1400" dirty="0">
              <a:effectLst/>
              <a:latin typeface="+mn-lt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15816" y="352128"/>
            <a:ext cx="2592288" cy="98864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u="sng" dirty="0" smtClean="0"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>Техника печатания:</a:t>
            </a:r>
            <a:r>
              <a:rPr lang="ru-RU" sz="2000" u="sng" dirty="0" smtClean="0"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2000" u="sng" dirty="0" smtClean="0"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</a:br>
            <a:endParaRPr lang="ru-RU" sz="1800" u="sng" dirty="0">
              <a:solidFill>
                <a:srgbClr val="FF00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IMG_006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468" t="12014" r="8960" b="9771"/>
          <a:stretch/>
        </p:blipFill>
        <p:spPr bwMode="auto">
          <a:xfrm>
            <a:off x="467544" y="928192"/>
            <a:ext cx="3528392" cy="25067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G_00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172"/>
          <a:stretch/>
        </p:blipFill>
        <p:spPr bwMode="auto">
          <a:xfrm rot="10800000">
            <a:off x="488715" y="3978536"/>
            <a:ext cx="3507221" cy="2506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73333" y1="86990" x2="73333" y2="86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8442">
            <a:off x="7178425" y="4143248"/>
            <a:ext cx="1157618" cy="218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5098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692696"/>
            <a:ext cx="4246240" cy="1008112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 потом листок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приложите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бумаге краской вниз,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 аккуратно пальчиками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прижмите его по все поверхности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Поднимите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листик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очень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аккуратно, чтобы не размазать изображение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Фломастером дорисуйте стебельки.</a:t>
            </a:r>
            <a:r>
              <a:rPr lang="ru-RU" sz="32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32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  <a:latin typeface="+mn-lt"/>
              </a:rPr>
            </a:br>
            <a:endParaRPr lang="ru-RU" sz="320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2051" name="Picture 3" descr="C:\Users\User\Desktop\IMG_00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077072"/>
            <a:ext cx="2103065" cy="15773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Колосок\Desktop\Новая папка (2)\IMG_20191004_0919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2829668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Колосок\Desktop\Новая папка (2)\IMG_20191004_0929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501008"/>
            <a:ext cx="2349158" cy="3168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5098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7"/>
            <a:ext cx="7704856" cy="57606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 вот какой  листопад  у  нас получился .</a:t>
            </a:r>
            <a:endParaRPr lang="ru-RU" sz="2000" dirty="0"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36713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Листопад! Листопад! 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Весь усыпан парк и сад!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Разноцветными коврами,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Расстелился под ногами!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4005064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Листик в ручки я поймаю,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Подарю любимой маме!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Осень листопадная,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Самая нарядная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</p:txBody>
      </p:sp>
      <p:pic>
        <p:nvPicPr>
          <p:cNvPr id="2050" name="Picture 2" descr="C:\Users\Колосок\Desktop\Новая папка (2)\IMG_20191004_103316.jpg"/>
          <p:cNvPicPr>
            <a:picLocks noChangeAspect="1" noChangeArrowheads="1"/>
          </p:cNvPicPr>
          <p:nvPr/>
        </p:nvPicPr>
        <p:blipFill>
          <a:blip r:embed="rId2" cstate="print"/>
          <a:srcRect t="13682"/>
          <a:stretch>
            <a:fillRect/>
          </a:stretch>
        </p:blipFill>
        <p:spPr bwMode="auto">
          <a:xfrm>
            <a:off x="3779912" y="692696"/>
            <a:ext cx="4968876" cy="3180091"/>
          </a:xfrm>
          <a:prstGeom prst="rect">
            <a:avLst/>
          </a:prstGeom>
          <a:noFill/>
        </p:spPr>
      </p:pic>
      <p:pic>
        <p:nvPicPr>
          <p:cNvPr id="2054" name="Picture 6" descr="https://img11.postila.ru/data/5c/81/0d/a0/5c810da0bbdac77d8f599d472ce9e14ce0fb05ac42e52f70f67af669e15fd72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2996952"/>
            <a:ext cx="9721080" cy="36048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5098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704856" cy="3312368"/>
          </a:xfrm>
        </p:spPr>
        <p:txBody>
          <a:bodyPr numCol="2"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2400" dirty="0" smtClean="0">
                <a:solidFill>
                  <a:srgbClr val="FF0000"/>
                </a:solidFill>
                <a:effectLst/>
              </a:rPr>
            </a:br>
            <a:r>
              <a:rPr lang="ru-RU" sz="2400" dirty="0" smtClean="0">
                <a:solidFill>
                  <a:srgbClr val="FF0000"/>
                </a:solidFill>
                <a:effectLst/>
              </a:rPr>
              <a:t> </a:t>
            </a:r>
            <a:br>
              <a:rPr lang="ru-RU" sz="2400" dirty="0" smtClean="0">
                <a:solidFill>
                  <a:srgbClr val="FF0000"/>
                </a:solidFill>
                <a:effectLst/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Раз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, два, три, четыре, пять – </a:t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Будем листья собирать.</a:t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Листья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березы,</a:t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Листья рябины,</a:t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Листики тополя, </a:t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Листья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осины,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Листики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дуба мы соберем,</a:t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Маме осенний букет отнесем.  </a:t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Кулачки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Разгибать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пальчики поочередно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Сжимают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и разжимают кулачки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</a:t>
            </a:r>
            <a:b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Загибать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пальчики, начиная с большого.</a:t>
            </a:r>
            <a:b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Руки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вперед с кулачками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600" b="1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</a:br>
            <a:endParaRPr lang="ru-RU" sz="1600" b="1" dirty="0">
              <a:solidFill>
                <a:schemeClr val="accent2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43608" y="332656"/>
            <a:ext cx="7704856" cy="432048"/>
          </a:xfrm>
          <a:prstGeom prst="rect">
            <a:avLst/>
          </a:prstGeom>
        </p:spPr>
        <p:txBody>
          <a:bodyPr vert="horz" numCol="1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Пальчиковая гимнастика</a:t>
            </a:r>
            <a:endParaRPr lang="ru-RU" sz="2400" dirty="0">
              <a:solidFill>
                <a:srgbClr val="FF00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076" name="Picture 4" descr="https://www.beesona.ru/upload/699/6c72de5bcce732cffb8f5b61de93e0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933056"/>
            <a:ext cx="4641032" cy="3480774"/>
          </a:xfrm>
          <a:prstGeom prst="rect">
            <a:avLst/>
          </a:prstGeom>
          <a:noFill/>
        </p:spPr>
      </p:pic>
      <p:pic>
        <p:nvPicPr>
          <p:cNvPr id="8" name="Picture 4" descr="https://www.beesona.ru/upload/699/6c72de5bcce732cffb8f5b61de93e0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912" y="4085456"/>
            <a:ext cx="4641032" cy="34807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170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228</TotalTime>
  <Words>100</Words>
  <Application>Microsoft Office PowerPoint</Application>
  <PresentationFormat>Экран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Мастер класс  по нетрадиционному рисованию</vt:lpstr>
      <vt:lpstr>                                           Нам понадобиться:  Листья деревьев: березы, клена, дуба, рябины и др. деревьев (разного размера), гуашь (зеленая, желтая, оранжевая, красная, малиновая), кисти, стаканчик с водой, бумага разного цвета и размера (по желанию).</vt:lpstr>
      <vt:lpstr>1. выберете лист дерева, положите его тыльной стороной вверх, где хорошо видны прожилки листочка.             2. на него толстой кисточкой нанесите краску.          </vt:lpstr>
      <vt:lpstr>3.  а потом листок приложите к бумаге краской вниз, и аккуратно пальчиками прижмите его по все поверхности.    4. Поднимите листик очень аккуратно, чтобы не размазать изображение. Фломастером дорисуйте стебельки.  </vt:lpstr>
      <vt:lpstr>И вот какой  листопад  у  нас получился .</vt:lpstr>
      <vt:lpstr>   Раз, два, три, четыре, пять –   Будем листья собирать.  Листья березы, Листья рябины, Листики тополя,  Листья осины, Листики дуба мы соберем, Маме осенний букет отнесем.      Кулачки. Разгибать пальчики поочередно.   Сжимают и разжимают кулачки.  Загибать пальчики, начиная с большого.   Руки вперед с кулачками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HP</cp:lastModifiedBy>
  <cp:revision>38</cp:revision>
  <dcterms:created xsi:type="dcterms:W3CDTF">2014-09-23T11:45:37Z</dcterms:created>
  <dcterms:modified xsi:type="dcterms:W3CDTF">2020-11-01T08:38:47Z</dcterms:modified>
</cp:coreProperties>
</file>